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094" y="119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6_ΠΟΙΟΤΙΚΟΣ_ΕΚΣΥΓΧΡΟΝΙΣΜΟΣ\13.ΥΠΟΧΡΕΩΣΕΙΣ_ΔΗΜΟΣΙΟΤΗΤΑΣ\poiotikosafi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113" y="-7938"/>
            <a:ext cx="10717213" cy="151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PERME HELLAS SA based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PIRAEUS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Action “Quality Modernization” with a total budget of 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400.000,00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200.000,00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public expenditure. The Action is co-financed by Greece and the European Union - European Regional Development Fund.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820292" y="6121102"/>
            <a:ext cx="921702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– Equipment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Means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transportation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Planning development and implementation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Labor costs for new 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Competiveness 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Market expansion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of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Increased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192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d.varsami</cp:lastModifiedBy>
  <cp:revision>48</cp:revision>
  <dcterms:created xsi:type="dcterms:W3CDTF">2018-02-13T12:16:57Z</dcterms:created>
  <dcterms:modified xsi:type="dcterms:W3CDTF">2024-02-28T11:02:43Z</dcterms:modified>
</cp:coreProperties>
</file>